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C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584176"/>
          </a:xfrm>
        </p:spPr>
        <p:txBody>
          <a:bodyPr>
            <a:no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“ Основи гостинності в туризмі ”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7776864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КУРСУ: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 </a:t>
            </a:r>
            <a:r>
              <a:rPr lang="ru-RU" dirty="0" err="1" smtClean="0"/>
              <a:t>гостинності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та </a:t>
            </a:r>
            <a:r>
              <a:rPr lang="ru-RU" dirty="0" err="1" smtClean="0"/>
              <a:t>туристичної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унікальної</a:t>
            </a:r>
            <a:r>
              <a:rPr lang="ru-RU" dirty="0" smtClean="0"/>
              <a:t> </a:t>
            </a:r>
            <a:r>
              <a:rPr lang="ru-RU" dirty="0" err="1" smtClean="0"/>
              <a:t>туристичної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іміджу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та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конкурентоспроможного</a:t>
            </a:r>
            <a:r>
              <a:rPr lang="ru-RU" dirty="0" smtClean="0"/>
              <a:t> на </a:t>
            </a:r>
            <a:r>
              <a:rPr lang="ru-RU" dirty="0" err="1" smtClean="0"/>
              <a:t>всеукраїнському</a:t>
            </a:r>
            <a:r>
              <a:rPr lang="ru-RU" dirty="0" smtClean="0"/>
              <a:t> та </a:t>
            </a:r>
            <a:r>
              <a:rPr lang="ru-RU" dirty="0" err="1" smtClean="0"/>
              <a:t>міжнародному</a:t>
            </a:r>
            <a:r>
              <a:rPr lang="ru-RU" dirty="0" smtClean="0"/>
              <a:t> ринках </a:t>
            </a:r>
            <a:r>
              <a:rPr lang="ru-RU" dirty="0" err="1" smtClean="0"/>
              <a:t>туристичного</a:t>
            </a:r>
            <a:r>
              <a:rPr lang="ru-RU" dirty="0" smtClean="0"/>
              <a:t> продукту, </a:t>
            </a:r>
            <a:r>
              <a:rPr lang="ru-RU" dirty="0" err="1" smtClean="0"/>
              <a:t>здатного</a:t>
            </a:r>
            <a:r>
              <a:rPr lang="ru-RU" dirty="0" smtClean="0"/>
              <a:t> максимально </a:t>
            </a:r>
            <a:r>
              <a:rPr lang="ru-RU" dirty="0" err="1" smtClean="0"/>
              <a:t>задовольнити</a:t>
            </a:r>
            <a:r>
              <a:rPr lang="ru-RU" dirty="0" smtClean="0"/>
              <a:t> </a:t>
            </a:r>
            <a:r>
              <a:rPr lang="ru-RU" dirty="0" err="1" smtClean="0"/>
              <a:t>туристичні</a:t>
            </a:r>
            <a:r>
              <a:rPr lang="ru-RU" dirty="0" smtClean="0"/>
              <a:t> потреби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гостей.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err="1" smtClean="0"/>
              <a:t>Здатність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вчитися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оволодівати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сучасними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знаннями</a:t>
            </a:r>
            <a:r>
              <a:rPr lang="ru-RU" sz="3200" dirty="0" smtClean="0"/>
              <a:t>; </a:t>
            </a:r>
            <a:endParaRPr lang="en-US" sz="3200" dirty="0" smtClean="0"/>
          </a:p>
          <a:p>
            <a:r>
              <a:rPr lang="ru-RU" sz="3200" dirty="0" err="1" smtClean="0"/>
              <a:t>Здатність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аналізувати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тенденції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 </a:t>
            </a:r>
            <a:r>
              <a:rPr lang="ru-RU" sz="3200" dirty="0" err="1" smtClean="0"/>
              <a:t>індустрії</a:t>
            </a:r>
            <a:r>
              <a:rPr lang="ru-RU" sz="3200" dirty="0" smtClean="0"/>
              <a:t> </a:t>
            </a:r>
            <a:r>
              <a:rPr lang="ru-RU" sz="3200" dirty="0" err="1" smtClean="0"/>
              <a:t>гостинності</a:t>
            </a:r>
            <a:r>
              <a:rPr lang="ru-RU" sz="3200" dirty="0" smtClean="0"/>
              <a:t> та </a:t>
            </a:r>
            <a:r>
              <a:rPr lang="ru-RU" sz="3200" dirty="0" err="1" smtClean="0"/>
              <a:t>рекреаційного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господарства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Здатність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розуміти</a:t>
            </a:r>
            <a:r>
              <a:rPr lang="ru-RU" sz="3200" dirty="0" smtClean="0"/>
              <a:t> </a:t>
            </a:r>
            <a:r>
              <a:rPr lang="ru-RU" sz="3200" dirty="0" err="1" smtClean="0"/>
              <a:t>економічні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процеси</a:t>
            </a:r>
            <a:r>
              <a:rPr lang="ru-RU" sz="3200" dirty="0" smtClean="0"/>
              <a:t> та </a:t>
            </a:r>
            <a:r>
              <a:rPr lang="ru-RU" sz="3200" dirty="0" err="1" smtClean="0"/>
              <a:t>здійснювати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планування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управління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контроль </a:t>
            </a:r>
            <a:r>
              <a:rPr lang="ru-RU" sz="3200" dirty="0" err="1" smtClean="0"/>
              <a:t>діяльності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суб’єктів</a:t>
            </a:r>
            <a:r>
              <a:rPr lang="ru-RU" sz="3200" dirty="0" smtClean="0"/>
              <a:t> </a:t>
            </a:r>
            <a:r>
              <a:rPr lang="ru-RU" sz="3200" dirty="0" err="1" smtClean="0"/>
              <a:t>готельного</a:t>
            </a:r>
            <a:r>
              <a:rPr lang="ru-RU" sz="3200" dirty="0" smtClean="0"/>
              <a:t> та ресторанного </a:t>
            </a:r>
            <a:r>
              <a:rPr lang="ru-RU" sz="3200" dirty="0" err="1" smtClean="0"/>
              <a:t>бізнесу</a:t>
            </a:r>
            <a:r>
              <a:rPr lang="ru-RU" sz="3200" dirty="0" smtClean="0"/>
              <a:t>.</a:t>
            </a:r>
            <a:endParaRPr lang="ru-RU" sz="3200" smtClean="0"/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стюх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048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Гостинність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турбота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виявлена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гостя,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невловимі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очевидн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поведінці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службовців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зробит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приємнішими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запам'ятовувати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надовше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XLokqJ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2646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932040" cy="3471814"/>
          </a:xfr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6537"/>
            <a:ext cx="4572000" cy="2991463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4664"/>
            <a:ext cx="4211961" cy="3456384"/>
          </a:xfrm>
          <a:prstGeom prst="rect">
            <a:avLst/>
          </a:prstGeom>
        </p:spPr>
      </p:pic>
      <p:pic>
        <p:nvPicPr>
          <p:cNvPr id="7" name="Рисунок 6" descr="Без названи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861048"/>
            <a:ext cx="5004049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aschuk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3813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5436096" cy="3240360"/>
          </a:xfr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7032"/>
            <a:ext cx="5436096" cy="3140968"/>
          </a:xfrm>
          <a:prstGeom prst="rect">
            <a:avLst/>
          </a:prstGeom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620688"/>
            <a:ext cx="3707904" cy="2880320"/>
          </a:xfrm>
          <a:prstGeom prst="rect">
            <a:avLst/>
          </a:prstGeom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501008"/>
            <a:ext cx="3707904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рекомендованих джерел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507288" cy="4657704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Нормативно-правові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туризму: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Збірник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законодавчих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нормативних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/ Упор. М. І.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Камлик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Атіка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2004. – 464 с. 14.Організація туризму: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/ І. 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Писаревський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С. О.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Погасій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М. 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Поколодна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.; за ред. І. 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Писаревського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– Х.:Х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НАМГ, 2008. – 541 с.</a:t>
            </a:r>
          </a:p>
          <a:p>
            <a:r>
              <a:rPr lang="ru-RU" sz="1800" dirty="0" smtClean="0"/>
              <a:t>Правила </a:t>
            </a:r>
            <a:r>
              <a:rPr lang="ru-RU" sz="1800" dirty="0" err="1" smtClean="0"/>
              <a:t>користування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готелями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аналогічними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засобами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розміщення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надання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готельних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послуг</a:t>
            </a:r>
            <a:r>
              <a:rPr lang="ru-RU" sz="1800" dirty="0" smtClean="0"/>
              <a:t>, </a:t>
            </a:r>
            <a:r>
              <a:rPr lang="ru-RU" sz="1800" dirty="0" err="1" smtClean="0"/>
              <a:t>затверджені</a:t>
            </a:r>
            <a:r>
              <a:rPr lang="ru-RU" sz="1800" dirty="0" smtClean="0"/>
              <a:t> наказом </a:t>
            </a:r>
            <a:r>
              <a:rPr lang="ru-RU" sz="1800" dirty="0" err="1" smtClean="0"/>
              <a:t>Державної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туристичної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адміністрації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16.03.2004 № 19 та </a:t>
            </a:r>
            <a:r>
              <a:rPr lang="ru-RU" sz="1800" dirty="0" err="1" smtClean="0"/>
              <a:t>зареєстровані</a:t>
            </a:r>
            <a:r>
              <a:rPr lang="ru-RU" sz="1800" dirty="0" smtClean="0"/>
              <a:t> в </a:t>
            </a:r>
            <a:r>
              <a:rPr lang="ru-RU" sz="1800" dirty="0" err="1" smtClean="0"/>
              <a:t>Мін’юсті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02.04.2004 за № 413/9012</a:t>
            </a:r>
          </a:p>
          <a:p>
            <a:r>
              <a:rPr lang="ru-RU" sz="1800" dirty="0" smtClean="0"/>
              <a:t>Правила </a:t>
            </a:r>
            <a:r>
              <a:rPr lang="ru-RU" sz="1800" dirty="0" err="1" smtClean="0"/>
              <a:t>обов’язкової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сертифікації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послуг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тимчасового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розміщення</a:t>
            </a:r>
            <a:r>
              <a:rPr lang="ru-RU" sz="1800" dirty="0" smtClean="0"/>
              <a:t> (</a:t>
            </a:r>
            <a:r>
              <a:rPr lang="ru-RU" sz="1800" dirty="0" err="1" smtClean="0"/>
              <a:t>проживання</a:t>
            </a:r>
            <a:r>
              <a:rPr lang="ru-RU" sz="1800" dirty="0" smtClean="0"/>
              <a:t>)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доповненнями</a:t>
            </a:r>
            <a:r>
              <a:rPr lang="ru-RU" sz="1800" dirty="0" smtClean="0"/>
              <a:t>, </a:t>
            </a:r>
            <a:r>
              <a:rPr lang="ru-RU" sz="1800" dirty="0" err="1" smtClean="0"/>
              <a:t>внесеними</a:t>
            </a:r>
            <a:r>
              <a:rPr lang="ru-RU" sz="1800" dirty="0" smtClean="0"/>
              <a:t> наказом Державного </a:t>
            </a:r>
            <a:r>
              <a:rPr lang="ru-RU" sz="1800" dirty="0" err="1" smtClean="0"/>
              <a:t>комітету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питань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регулювання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споживчої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3 </a:t>
            </a:r>
            <a:r>
              <a:rPr lang="ru-RU" sz="1800" dirty="0" err="1" smtClean="0"/>
              <a:t>вересня</a:t>
            </a:r>
            <a:r>
              <a:rPr lang="ru-RU" sz="1800" dirty="0" smtClean="0"/>
              <a:t> 2007 року № 207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</TotalTime>
  <Words>282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“ Основи гостинності в туризмі ”</vt:lpstr>
      <vt:lpstr>МЕТА КУРСУ:</vt:lpstr>
      <vt:lpstr>КОМПЕТЕНЦІЇ:</vt:lpstr>
      <vt:lpstr>Слайд 4</vt:lpstr>
      <vt:lpstr>Слайд 5</vt:lpstr>
      <vt:lpstr>Слайд 6</vt:lpstr>
      <vt:lpstr>Слайд 7</vt:lpstr>
      <vt:lpstr>Слайд 8</vt:lpstr>
      <vt:lpstr>Список рекомендованих джерел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Основи гостинності в туризмі ”</dc:title>
  <dc:creator>Юдін Ілля Дмитрович</dc:creator>
  <cp:lastModifiedBy>iyudin</cp:lastModifiedBy>
  <cp:revision>9</cp:revision>
  <dcterms:created xsi:type="dcterms:W3CDTF">2021-01-20T12:24:29Z</dcterms:created>
  <dcterms:modified xsi:type="dcterms:W3CDTF">2021-01-21T14:58:48Z</dcterms:modified>
</cp:coreProperties>
</file>